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8" autoAdjust="0"/>
    <p:restoredTop sz="94660"/>
  </p:normalViewPr>
  <p:slideViewPr>
    <p:cSldViewPr snapToGrid="0">
      <p:cViewPr varScale="1">
        <p:scale>
          <a:sx n="80" d="100"/>
          <a:sy n="80" d="100"/>
        </p:scale>
        <p:origin x="120"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169CF7-5BA7-41D2-BEA7-38869D25EBFC}" type="datetimeFigureOut">
              <a:rPr lang="en-GB" smtClean="0"/>
              <a:t>24/10/2018</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CA5C351-96F2-4F68-8660-69637AA4671D}" type="slidenum">
              <a:rPr lang="en-GB" smtClean="0"/>
              <a:t>‹#›</a:t>
            </a:fld>
            <a:endParaRPr lang="en-GB"/>
          </a:p>
        </p:txBody>
      </p:sp>
    </p:spTree>
    <p:extLst>
      <p:ext uri="{BB962C8B-B14F-4D97-AF65-F5344CB8AC3E}">
        <p14:creationId xmlns:p14="http://schemas.microsoft.com/office/powerpoint/2010/main" val="3810497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169CF7-5BA7-41D2-BEA7-38869D25EBFC}" type="datetimeFigureOut">
              <a:rPr lang="en-GB" smtClean="0"/>
              <a:t>24/10/2018</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CA5C351-96F2-4F68-8660-69637AA4671D}" type="slidenum">
              <a:rPr lang="en-GB" smtClean="0"/>
              <a:t>‹#›</a:t>
            </a:fld>
            <a:endParaRPr lang="en-GB"/>
          </a:p>
        </p:txBody>
      </p:sp>
    </p:spTree>
    <p:extLst>
      <p:ext uri="{BB962C8B-B14F-4D97-AF65-F5344CB8AC3E}">
        <p14:creationId xmlns:p14="http://schemas.microsoft.com/office/powerpoint/2010/main" val="3696553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169CF7-5BA7-41D2-BEA7-38869D25EBFC}" type="datetimeFigureOut">
              <a:rPr lang="en-GB" smtClean="0"/>
              <a:t>24/10/2018</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CA5C351-96F2-4F68-8660-69637AA4671D}"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56130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8169CF7-5BA7-41D2-BEA7-38869D25EBFC}" type="datetimeFigureOut">
              <a:rPr lang="en-GB" smtClean="0"/>
              <a:t>24/10/2018</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CA5C351-96F2-4F68-8660-69637AA4671D}" type="slidenum">
              <a:rPr lang="en-GB" smtClean="0"/>
              <a:t>‹#›</a:t>
            </a:fld>
            <a:endParaRPr lang="en-GB"/>
          </a:p>
        </p:txBody>
      </p:sp>
    </p:spTree>
    <p:extLst>
      <p:ext uri="{BB962C8B-B14F-4D97-AF65-F5344CB8AC3E}">
        <p14:creationId xmlns:p14="http://schemas.microsoft.com/office/powerpoint/2010/main" val="21749031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8169CF7-5BA7-41D2-BEA7-38869D25EBFC}" type="datetimeFigureOut">
              <a:rPr lang="en-GB" smtClean="0"/>
              <a:t>24/10/2018</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CA5C351-96F2-4F68-8660-69637AA4671D}"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01385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8169CF7-5BA7-41D2-BEA7-38869D25EBFC}" type="datetimeFigureOut">
              <a:rPr lang="en-GB" smtClean="0"/>
              <a:t>24/10/2018</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CA5C351-96F2-4F68-8660-69637AA4671D}" type="slidenum">
              <a:rPr lang="en-GB" smtClean="0"/>
              <a:t>‹#›</a:t>
            </a:fld>
            <a:endParaRPr lang="en-GB"/>
          </a:p>
        </p:txBody>
      </p:sp>
    </p:spTree>
    <p:extLst>
      <p:ext uri="{BB962C8B-B14F-4D97-AF65-F5344CB8AC3E}">
        <p14:creationId xmlns:p14="http://schemas.microsoft.com/office/powerpoint/2010/main" val="29179204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169CF7-5BA7-41D2-BEA7-38869D25EBFC}" type="datetimeFigureOut">
              <a:rPr lang="en-GB" smtClean="0"/>
              <a:t>24/10/2018</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CA5C351-96F2-4F68-8660-69637AA4671D}" type="slidenum">
              <a:rPr lang="en-GB" smtClean="0"/>
              <a:t>‹#›</a:t>
            </a:fld>
            <a:endParaRPr lang="en-GB"/>
          </a:p>
        </p:txBody>
      </p:sp>
    </p:spTree>
    <p:extLst>
      <p:ext uri="{BB962C8B-B14F-4D97-AF65-F5344CB8AC3E}">
        <p14:creationId xmlns:p14="http://schemas.microsoft.com/office/powerpoint/2010/main" val="570275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169CF7-5BA7-41D2-BEA7-38869D25EBFC}" type="datetimeFigureOut">
              <a:rPr lang="en-GB" smtClean="0"/>
              <a:t>24/10/2018</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CA5C351-96F2-4F68-8660-69637AA4671D}" type="slidenum">
              <a:rPr lang="en-GB" smtClean="0"/>
              <a:t>‹#›</a:t>
            </a:fld>
            <a:endParaRPr lang="en-GB"/>
          </a:p>
        </p:txBody>
      </p:sp>
    </p:spTree>
    <p:extLst>
      <p:ext uri="{BB962C8B-B14F-4D97-AF65-F5344CB8AC3E}">
        <p14:creationId xmlns:p14="http://schemas.microsoft.com/office/powerpoint/2010/main" val="2144270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169CF7-5BA7-41D2-BEA7-38869D25EBFC}" type="datetimeFigureOut">
              <a:rPr lang="en-GB" smtClean="0"/>
              <a:t>24/10/2018</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CA5C351-96F2-4F68-8660-69637AA4671D}" type="slidenum">
              <a:rPr lang="en-GB" smtClean="0"/>
              <a:t>‹#›</a:t>
            </a:fld>
            <a:endParaRPr lang="en-GB"/>
          </a:p>
        </p:txBody>
      </p:sp>
    </p:spTree>
    <p:extLst>
      <p:ext uri="{BB962C8B-B14F-4D97-AF65-F5344CB8AC3E}">
        <p14:creationId xmlns:p14="http://schemas.microsoft.com/office/powerpoint/2010/main" val="4104634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169CF7-5BA7-41D2-BEA7-38869D25EBFC}" type="datetimeFigureOut">
              <a:rPr lang="en-GB" smtClean="0"/>
              <a:t>24/10/2018</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CA5C351-96F2-4F68-8660-69637AA4671D}" type="slidenum">
              <a:rPr lang="en-GB" smtClean="0"/>
              <a:t>‹#›</a:t>
            </a:fld>
            <a:endParaRPr lang="en-GB"/>
          </a:p>
        </p:txBody>
      </p:sp>
    </p:spTree>
    <p:extLst>
      <p:ext uri="{BB962C8B-B14F-4D97-AF65-F5344CB8AC3E}">
        <p14:creationId xmlns:p14="http://schemas.microsoft.com/office/powerpoint/2010/main" val="374809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169CF7-5BA7-41D2-BEA7-38869D25EBFC}" type="datetimeFigureOut">
              <a:rPr lang="en-GB" smtClean="0"/>
              <a:t>24/10/2018</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CA5C351-96F2-4F68-8660-69637AA4671D}" type="slidenum">
              <a:rPr lang="en-GB" smtClean="0"/>
              <a:t>‹#›</a:t>
            </a:fld>
            <a:endParaRPr lang="en-GB"/>
          </a:p>
        </p:txBody>
      </p:sp>
    </p:spTree>
    <p:extLst>
      <p:ext uri="{BB962C8B-B14F-4D97-AF65-F5344CB8AC3E}">
        <p14:creationId xmlns:p14="http://schemas.microsoft.com/office/powerpoint/2010/main" val="2819630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169CF7-5BA7-41D2-BEA7-38869D25EBFC}" type="datetimeFigureOut">
              <a:rPr lang="en-GB" smtClean="0"/>
              <a:t>24/10/2018</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CA5C351-96F2-4F68-8660-69637AA4671D}" type="slidenum">
              <a:rPr lang="en-GB" smtClean="0"/>
              <a:t>‹#›</a:t>
            </a:fld>
            <a:endParaRPr lang="en-GB"/>
          </a:p>
        </p:txBody>
      </p:sp>
    </p:spTree>
    <p:extLst>
      <p:ext uri="{BB962C8B-B14F-4D97-AF65-F5344CB8AC3E}">
        <p14:creationId xmlns:p14="http://schemas.microsoft.com/office/powerpoint/2010/main" val="1451109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169CF7-5BA7-41D2-BEA7-38869D25EBFC}" type="datetimeFigureOut">
              <a:rPr lang="en-GB" smtClean="0"/>
              <a:t>24/10/2018</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CA5C351-96F2-4F68-8660-69637AA4671D}" type="slidenum">
              <a:rPr lang="en-GB" smtClean="0"/>
              <a:t>‹#›</a:t>
            </a:fld>
            <a:endParaRPr lang="en-GB"/>
          </a:p>
        </p:txBody>
      </p:sp>
    </p:spTree>
    <p:extLst>
      <p:ext uri="{BB962C8B-B14F-4D97-AF65-F5344CB8AC3E}">
        <p14:creationId xmlns:p14="http://schemas.microsoft.com/office/powerpoint/2010/main" val="3555129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169CF7-5BA7-41D2-BEA7-38869D25EBFC}" type="datetimeFigureOut">
              <a:rPr lang="en-GB" smtClean="0"/>
              <a:t>24/10/2018</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CA5C351-96F2-4F68-8660-69637AA4671D}" type="slidenum">
              <a:rPr lang="en-GB" smtClean="0"/>
              <a:t>‹#›</a:t>
            </a:fld>
            <a:endParaRPr lang="en-GB"/>
          </a:p>
        </p:txBody>
      </p:sp>
    </p:spTree>
    <p:extLst>
      <p:ext uri="{BB962C8B-B14F-4D97-AF65-F5344CB8AC3E}">
        <p14:creationId xmlns:p14="http://schemas.microsoft.com/office/powerpoint/2010/main" val="1275533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8169CF7-5BA7-41D2-BEA7-38869D25EBFC}" type="datetimeFigureOut">
              <a:rPr lang="en-GB" smtClean="0"/>
              <a:t>24/10/2018</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CA5C351-96F2-4F68-8660-69637AA4671D}" type="slidenum">
              <a:rPr lang="en-GB" smtClean="0"/>
              <a:t>‹#›</a:t>
            </a:fld>
            <a:endParaRPr lang="en-GB"/>
          </a:p>
        </p:txBody>
      </p:sp>
    </p:spTree>
    <p:extLst>
      <p:ext uri="{BB962C8B-B14F-4D97-AF65-F5344CB8AC3E}">
        <p14:creationId xmlns:p14="http://schemas.microsoft.com/office/powerpoint/2010/main" val="49339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8169CF7-5BA7-41D2-BEA7-38869D25EBFC}" type="datetimeFigureOut">
              <a:rPr lang="en-GB" smtClean="0"/>
              <a:t>24/10/2018</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CA5C351-96F2-4F68-8660-69637AA4671D}" type="slidenum">
              <a:rPr lang="en-GB" smtClean="0"/>
              <a:t>‹#›</a:t>
            </a:fld>
            <a:endParaRPr lang="en-GB"/>
          </a:p>
        </p:txBody>
      </p:sp>
    </p:spTree>
    <p:extLst>
      <p:ext uri="{BB962C8B-B14F-4D97-AF65-F5344CB8AC3E}">
        <p14:creationId xmlns:p14="http://schemas.microsoft.com/office/powerpoint/2010/main" val="1549739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8169CF7-5BA7-41D2-BEA7-38869D25EBFC}" type="datetimeFigureOut">
              <a:rPr lang="en-GB" smtClean="0"/>
              <a:t>24/10/2018</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CA5C351-96F2-4F68-8660-69637AA4671D}" type="slidenum">
              <a:rPr lang="en-GB" smtClean="0"/>
              <a:t>‹#›</a:t>
            </a:fld>
            <a:endParaRPr lang="en-GB"/>
          </a:p>
        </p:txBody>
      </p:sp>
    </p:spTree>
    <p:extLst>
      <p:ext uri="{BB962C8B-B14F-4D97-AF65-F5344CB8AC3E}">
        <p14:creationId xmlns:p14="http://schemas.microsoft.com/office/powerpoint/2010/main" val="942055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dirty="0"/>
              <a:t>What do you think of when you think of peace?</a:t>
            </a:r>
          </a:p>
        </p:txBody>
      </p:sp>
      <p:sp>
        <p:nvSpPr>
          <p:cNvPr id="5" name="Subtitle 4"/>
          <p:cNvSpPr>
            <a:spLocks noGrp="1"/>
          </p:cNvSpPr>
          <p:nvPr>
            <p:ph type="subTitle" idx="1"/>
          </p:nvPr>
        </p:nvSpPr>
        <p:spPr/>
        <p:txBody>
          <a:bodyPr/>
          <a:lstStyle/>
          <a:p>
            <a:r>
              <a:rPr lang="en-GB" dirty="0"/>
              <a:t>Abbey Grange C of E Academy</a:t>
            </a:r>
          </a:p>
        </p:txBody>
      </p:sp>
    </p:spTree>
    <p:extLst>
      <p:ext uri="{BB962C8B-B14F-4D97-AF65-F5344CB8AC3E}">
        <p14:creationId xmlns:p14="http://schemas.microsoft.com/office/powerpoint/2010/main" val="2755682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8064"/>
            <a:ext cx="12191999" cy="6974702"/>
          </a:xfrm>
          <a:prstGeom prst="rect">
            <a:avLst/>
          </a:prstGeom>
        </p:spPr>
      </p:pic>
    </p:spTree>
    <p:extLst>
      <p:ext uri="{BB962C8B-B14F-4D97-AF65-F5344CB8AC3E}">
        <p14:creationId xmlns:p14="http://schemas.microsoft.com/office/powerpoint/2010/main" val="2075260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Imagine a world with peace</a:t>
            </a:r>
          </a:p>
        </p:txBody>
      </p:sp>
    </p:spTree>
    <p:extLst>
      <p:ext uri="{BB962C8B-B14F-4D97-AF65-F5344CB8AC3E}">
        <p14:creationId xmlns:p14="http://schemas.microsoft.com/office/powerpoint/2010/main" val="264407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dirty="0"/>
              <a:t>Which world would you prefer?</a:t>
            </a:r>
          </a:p>
        </p:txBody>
      </p:sp>
      <p:pic>
        <p:nvPicPr>
          <p:cNvPr id="8" name="Content Placeholder 7"/>
          <p:cNvPicPr>
            <a:picLocks noGrp="1" noChangeAspect="1"/>
          </p:cNvPicPr>
          <p:nvPr>
            <p:ph sz="half" idx="2"/>
          </p:nvPr>
        </p:nvPicPr>
        <p:blipFill>
          <a:blip r:embed="rId2"/>
          <a:stretch>
            <a:fillRect/>
          </a:stretch>
        </p:blipFill>
        <p:spPr>
          <a:xfrm>
            <a:off x="8281194" y="2943225"/>
            <a:ext cx="2133600" cy="2143125"/>
          </a:xfrm>
          <a:prstGeom prst="rect">
            <a:avLst/>
          </a:prstGeom>
        </p:spPr>
      </p:pic>
      <p:pic>
        <p:nvPicPr>
          <p:cNvPr id="9" name="Picture 8"/>
          <p:cNvPicPr>
            <a:picLocks noChangeAspect="1"/>
          </p:cNvPicPr>
          <p:nvPr/>
        </p:nvPicPr>
        <p:blipFill>
          <a:blip r:embed="rId3"/>
          <a:stretch>
            <a:fillRect/>
          </a:stretch>
        </p:blipFill>
        <p:spPr>
          <a:xfrm>
            <a:off x="4061911" y="2943225"/>
            <a:ext cx="2143125" cy="2143125"/>
          </a:xfrm>
          <a:prstGeom prst="rect">
            <a:avLst/>
          </a:prstGeom>
        </p:spPr>
      </p:pic>
    </p:spTree>
    <p:extLst>
      <p:ext uri="{BB962C8B-B14F-4D97-AF65-F5344CB8AC3E}">
        <p14:creationId xmlns:p14="http://schemas.microsoft.com/office/powerpoint/2010/main" val="424924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pPr lvl="0"/>
            <a:r>
              <a:rPr lang="en-GB" dirty="0"/>
              <a:t>The Meaning Of Peace</a:t>
            </a:r>
          </a:p>
        </p:txBody>
      </p:sp>
      <p:sp>
        <p:nvSpPr>
          <p:cNvPr id="6" name="Subtitle 5"/>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843418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Prayer for Peace Service </a:t>
            </a:r>
          </a:p>
        </p:txBody>
      </p:sp>
      <p:sp>
        <p:nvSpPr>
          <p:cNvPr id="3" name="Content Placeholder 2"/>
          <p:cNvSpPr>
            <a:spLocks noGrp="1"/>
          </p:cNvSpPr>
          <p:nvPr>
            <p:ph idx="1"/>
          </p:nvPr>
        </p:nvSpPr>
        <p:spPr>
          <a:xfrm>
            <a:off x="2396706" y="1905000"/>
            <a:ext cx="8915400" cy="3777622"/>
          </a:xfrm>
        </p:spPr>
        <p:txBody>
          <a:bodyPr/>
          <a:lstStyle/>
          <a:p>
            <a:pPr marL="0" indent="0">
              <a:buNone/>
            </a:pPr>
            <a:r>
              <a:rPr lang="en-GB" dirty="0"/>
              <a:t>Father in Heaven,  </a:t>
            </a:r>
          </a:p>
          <a:p>
            <a:pPr marL="0" indent="0">
              <a:buNone/>
            </a:pPr>
            <a:r>
              <a:rPr lang="en-GB" dirty="0"/>
              <a:t>We pray that you will help us to achieve a world of peace by spreading love and friendship. We ask that you will help us to welcome people of different faiths, race and backgrounds into our communities.  </a:t>
            </a:r>
          </a:p>
          <a:p>
            <a:pPr marL="0" indent="0">
              <a:buNone/>
            </a:pPr>
            <a:r>
              <a:rPr lang="en-GB" dirty="0"/>
              <a:t>Help us to accept people of different religions so that everyone may work peacefully with each other. We pray that everyone will put aside their differences and focus on that which brings us together.  </a:t>
            </a:r>
          </a:p>
          <a:p>
            <a:pPr marL="0" indent="0">
              <a:buNone/>
            </a:pPr>
            <a:r>
              <a:rPr lang="en-GB" dirty="0"/>
              <a:t>In the Lord’s name we pray, </a:t>
            </a:r>
          </a:p>
          <a:p>
            <a:pPr marL="0" indent="0">
              <a:buNone/>
            </a:pPr>
            <a:r>
              <a:rPr lang="en-GB" dirty="0"/>
              <a:t>Amen</a:t>
            </a:r>
          </a:p>
          <a:p>
            <a:endParaRPr lang="en-GB" dirty="0"/>
          </a:p>
        </p:txBody>
      </p:sp>
    </p:spTree>
    <p:extLst>
      <p:ext uri="{BB962C8B-B14F-4D97-AF65-F5344CB8AC3E}">
        <p14:creationId xmlns:p14="http://schemas.microsoft.com/office/powerpoint/2010/main" val="93880729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141</TotalTime>
  <Words>40</Words>
  <Application>Microsoft Office PowerPoint</Application>
  <PresentationFormat>Widescreen</PresentationFormat>
  <Paragraphs>11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Wisp</vt:lpstr>
      <vt:lpstr>What do you think of when you think of peace?</vt:lpstr>
      <vt:lpstr>PowerPoint Presentation</vt:lpstr>
      <vt:lpstr>Imagine a world with peace</vt:lpstr>
      <vt:lpstr>Which world would you prefer?</vt:lpstr>
      <vt:lpstr>The Meaning Of Peace</vt:lpstr>
      <vt:lpstr>Prayer for Peace Service </vt:lpstr>
    </vt:vector>
  </TitlesOfParts>
  <Company>Abbey_Grange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you think of when you think of peace?</dc:title>
  <dc:creator>Kay Brown</dc:creator>
  <cp:lastModifiedBy>Kay Brown</cp:lastModifiedBy>
  <cp:revision>4</cp:revision>
  <dcterms:created xsi:type="dcterms:W3CDTF">2018-10-23T11:47:56Z</dcterms:created>
  <dcterms:modified xsi:type="dcterms:W3CDTF">2018-10-24T16:51:01Z</dcterms:modified>
</cp:coreProperties>
</file>